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5"/>
  </p:notesMasterIdLst>
  <p:sldIdLst>
    <p:sldId id="261" r:id="rId4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4BB6E-CAAE-4639-99E2-A6FDE694E795}" v="1" dt="2022-11-11T02:00:02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ゲスト ユーザー" userId="S::urn:spo:anon#7c77e23074a38ff2c408e45dfa3479976ee327348c16303f63ecfa3991c3ff51::" providerId="AD" clId="Web-{FC54BB6E-CAAE-4639-99E2-A6FDE694E795}"/>
    <pc:docChg chg="modSld">
      <pc:chgData name="ゲスト ユーザー" userId="S::urn:spo:anon#7c77e23074a38ff2c408e45dfa3479976ee327348c16303f63ecfa3991c3ff51::" providerId="AD" clId="Web-{FC54BB6E-CAAE-4639-99E2-A6FDE694E795}" dt="2022-11-11T02:00:02.728" v="0" actId="1076"/>
      <pc:docMkLst>
        <pc:docMk/>
      </pc:docMkLst>
      <pc:sldChg chg="modSp">
        <pc:chgData name="ゲスト ユーザー" userId="S::urn:spo:anon#7c77e23074a38ff2c408e45dfa3479976ee327348c16303f63ecfa3991c3ff51::" providerId="AD" clId="Web-{FC54BB6E-CAAE-4639-99E2-A6FDE694E795}" dt="2022-11-11T02:00:02.728" v="0" actId="1076"/>
        <pc:sldMkLst>
          <pc:docMk/>
          <pc:sldMk cId="1209599242" sldId="261"/>
        </pc:sldMkLst>
        <pc:spChg chg="mod">
          <ac:chgData name="ゲスト ユーザー" userId="S::urn:spo:anon#7c77e23074a38ff2c408e45dfa3479976ee327348c16303f63ecfa3991c3ff51::" providerId="AD" clId="Web-{FC54BB6E-CAAE-4639-99E2-A6FDE694E795}" dt="2022-11-11T02:00:02.728" v="0" actId="1076"/>
          <ac:spMkLst>
            <pc:docMk/>
            <pc:sldMk cId="1209599242" sldId="261"/>
            <ac:spMk id="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355805" y="9389749"/>
            <a:ext cx="14163473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0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参加者の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28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708136" y="13801098"/>
            <a:ext cx="607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2349" y="6159715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</a:p>
        </p:txBody>
      </p:sp>
      <p:sp>
        <p:nvSpPr>
          <p:cNvPr id="79" name="円/楕円 78"/>
          <p:cNvSpPr/>
          <p:nvPr/>
        </p:nvSpPr>
        <p:spPr bwMode="gray">
          <a:xfrm>
            <a:off x="3649664" y="12666195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720994" y="12928668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85358" y="129439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請求書をもらっていない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催しませんか？</a:t>
            </a: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地方支部団体等での開催をご希望の場合は最寄りの税務署に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ご相談いただいても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537FBC4-5D00-443A-B772-E9B3664040E4}"/>
              </a:ext>
            </a:extLst>
          </p:cNvPr>
          <p:cNvSpPr txBox="1"/>
          <p:nvPr/>
        </p:nvSpPr>
        <p:spPr bwMode="gray">
          <a:xfrm>
            <a:off x="10331866" y="98770"/>
            <a:ext cx="1824352" cy="47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（別添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2-2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5" name="WordArt 12"/>
          <p:cNvSpPr>
            <a:spLocks noChangeAspect="1" noChangeArrowheads="1" noChangeShapeType="1" noTextEdit="1"/>
          </p:cNvSpPr>
          <p:nvPr/>
        </p:nvSpPr>
        <p:spPr bwMode="auto">
          <a:xfrm>
            <a:off x="8203056" y="16033464"/>
            <a:ext cx="3960000" cy="1587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1000" i="1" kern="10" dirty="0">
                <a:ln w="317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Ministry of Land, Infrastructure, Transport and Tourism </a:t>
            </a:r>
            <a:endParaRPr lang="ja-JP" altLang="en-US" sz="1000" i="1" kern="10" dirty="0">
              <a:ln w="317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Picture 6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925" y="15409847"/>
            <a:ext cx="2787148" cy="58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8DF952F95A1584CAE444DB88D8A7ED4" ma:contentTypeVersion="" ma:contentTypeDescription="新しいドキュメントを作成します。" ma:contentTypeScope="" ma:versionID="a4b7a0ad8f24cf4eae111c842a15dee2">
  <xsd:schema xmlns:xsd="http://www.w3.org/2001/XMLSchema" xmlns:xs="http://www.w3.org/2001/XMLSchema" xmlns:p="http://schemas.microsoft.com/office/2006/metadata/properties" xmlns:ns2="27adc34f-97e2-44b8-9b14-e9de14420359" xmlns:ns3="81bab66d-5e9d-4f2b-8700-88c1da91a6c6" xmlns:ns4="b5471033-25ca-41e4-b4f9-0c69817a7d90" targetNamespace="http://schemas.microsoft.com/office/2006/metadata/properties" ma:root="true" ma:fieldsID="63607f976eb514c51644f554b00ad657" ns2:_="" ns3:_="" ns4:_="">
    <xsd:import namespace="27adc34f-97e2-44b8-9b14-e9de14420359"/>
    <xsd:import namespace="81bab66d-5e9d-4f2b-8700-88c1da91a6c6"/>
    <xsd:import namespace="b5471033-25ca-41e4-b4f9-0c69817a7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dc34f-97e2-44b8-9b14-e9de14420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承認の状態" ma:internalName="_x627f__x8a8d__x306e__x72b6__x614b_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ce83f49a-17f6-4149-80b6-ce68f1bc3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b66d-5e9d-4f2b-8700-88c1da91a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71033-25ca-41e4-b4f9-0c69817a7d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4B6C65-D97C-41CB-963B-98DA6C4C0F06}" ma:internalName="TaxCatchAll" ma:showField="CatchAllData" ma:web="{81bab66d-5e9d-4f2b-8700-88c1da91a6c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0E7014-10BD-422E-96C1-0CD9CD85F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25BBFD-307F-4CDD-B552-7497E8380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dc34f-97e2-44b8-9b14-e9de14420359"/>
    <ds:schemaRef ds:uri="81bab66d-5e9d-4f2b-8700-88c1da91a6c6"/>
    <ds:schemaRef ds:uri="b5471033-25ca-41e4-b4f9-0c69817a7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229</Words>
  <Application>Microsoft Office PowerPoint</Application>
  <PresentationFormat>ユーザー設定</PresentationFormat>
  <Paragraphs>49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鈴木 千晶</cp:lastModifiedBy>
  <cp:revision>100</cp:revision>
  <cp:lastPrinted>2021-12-28T05:11:26Z</cp:lastPrinted>
  <dcterms:created xsi:type="dcterms:W3CDTF">2021-12-21T01:06:03Z</dcterms:created>
  <dcterms:modified xsi:type="dcterms:W3CDTF">2022-11-11T02:00:02Z</dcterms:modified>
</cp:coreProperties>
</file>